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5" r:id="rId5"/>
    <p:sldId id="262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A49AE8-EAB5-478A-8FE4-F950D75A7FDA}" v="174" dt="2020-12-10T21:39:23.0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75" d="100"/>
          <a:sy n="75" d="100"/>
        </p:scale>
        <p:origin x="753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ique Martins" userId="2967c956d6ccad76" providerId="LiveId" clId="{34A49AE8-EAB5-478A-8FE4-F950D75A7FDA}"/>
    <pc:docChg chg="undo custSel mod addSld delSld modSld sldOrd">
      <pc:chgData name="Monique Martins" userId="2967c956d6ccad76" providerId="LiveId" clId="{34A49AE8-EAB5-478A-8FE4-F950D75A7FDA}" dt="2020-12-10T23:56:37.205" v="2124" actId="20577"/>
      <pc:docMkLst>
        <pc:docMk/>
      </pc:docMkLst>
      <pc:sldChg chg="modSp mod">
        <pc:chgData name="Monique Martins" userId="2967c956d6ccad76" providerId="LiveId" clId="{34A49AE8-EAB5-478A-8FE4-F950D75A7FDA}" dt="2020-12-10T16:19:46.242" v="1085" actId="255"/>
        <pc:sldMkLst>
          <pc:docMk/>
          <pc:sldMk cId="4043737824" sldId="257"/>
        </pc:sldMkLst>
        <pc:spChg chg="mod">
          <ac:chgData name="Monique Martins" userId="2967c956d6ccad76" providerId="LiveId" clId="{34A49AE8-EAB5-478A-8FE4-F950D75A7FDA}" dt="2020-12-10T16:19:46.242" v="1085" actId="255"/>
          <ac:spMkLst>
            <pc:docMk/>
            <pc:sldMk cId="4043737824" sldId="257"/>
            <ac:spMk id="2" creationId="{78FD68DA-43BA-4508-8DE2-BA9BB7B2FA5B}"/>
          </ac:spMkLst>
        </pc:spChg>
        <pc:spChg chg="mod">
          <ac:chgData name="Monique Martins" userId="2967c956d6ccad76" providerId="LiveId" clId="{34A49AE8-EAB5-478A-8FE4-F950D75A7FDA}" dt="2020-12-10T15:22:34.529" v="1082" actId="27636"/>
          <ac:spMkLst>
            <pc:docMk/>
            <pc:sldMk cId="4043737824" sldId="257"/>
            <ac:spMk id="22" creationId="{1F284AD0-9785-49F7-89E2-8585B5287062}"/>
          </ac:spMkLst>
        </pc:spChg>
      </pc:sldChg>
      <pc:sldChg chg="modSp mod">
        <pc:chgData name="Monique Martins" userId="2967c956d6ccad76" providerId="LiveId" clId="{34A49AE8-EAB5-478A-8FE4-F950D75A7FDA}" dt="2020-12-10T16:20:19.236" v="1087" actId="255"/>
        <pc:sldMkLst>
          <pc:docMk/>
          <pc:sldMk cId="191714609" sldId="258"/>
        </pc:sldMkLst>
        <pc:spChg chg="mod">
          <ac:chgData name="Monique Martins" userId="2967c956d6ccad76" providerId="LiveId" clId="{34A49AE8-EAB5-478A-8FE4-F950D75A7FDA}" dt="2020-12-10T16:20:19.236" v="1087" actId="255"/>
          <ac:spMkLst>
            <pc:docMk/>
            <pc:sldMk cId="191714609" sldId="258"/>
            <ac:spMk id="2" creationId="{9AB2EA78-AEB3-469B-9025-3B17201A457B}"/>
          </ac:spMkLst>
        </pc:spChg>
      </pc:sldChg>
      <pc:sldChg chg="addSp delSp modSp mod">
        <pc:chgData name="Monique Martins" userId="2967c956d6ccad76" providerId="LiveId" clId="{34A49AE8-EAB5-478A-8FE4-F950D75A7FDA}" dt="2020-12-10T16:20:51.617" v="1090" actId="14100"/>
        <pc:sldMkLst>
          <pc:docMk/>
          <pc:sldMk cId="1570876304" sldId="259"/>
        </pc:sldMkLst>
        <pc:spChg chg="mod">
          <ac:chgData name="Monique Martins" userId="2967c956d6ccad76" providerId="LiveId" clId="{34A49AE8-EAB5-478A-8FE4-F950D75A7FDA}" dt="2020-12-10T16:20:46.739" v="1089" actId="255"/>
          <ac:spMkLst>
            <pc:docMk/>
            <pc:sldMk cId="1570876304" sldId="259"/>
            <ac:spMk id="2" creationId="{396542EB-F500-4865-A20C-991E5D085A79}"/>
          </ac:spMkLst>
        </pc:spChg>
        <pc:spChg chg="mod">
          <ac:chgData name="Monique Martins" userId="2967c956d6ccad76" providerId="LiveId" clId="{34A49AE8-EAB5-478A-8FE4-F950D75A7FDA}" dt="2020-12-10T16:20:51.617" v="1090" actId="14100"/>
          <ac:spMkLst>
            <pc:docMk/>
            <pc:sldMk cId="1570876304" sldId="259"/>
            <ac:spMk id="17" creationId="{A567A1B7-5B1A-4779-A058-6C5AD8B74880}"/>
          </ac:spMkLst>
        </pc:spChg>
        <pc:picChg chg="add del mod">
          <ac:chgData name="Monique Martins" userId="2967c956d6ccad76" providerId="LiveId" clId="{34A49AE8-EAB5-478A-8FE4-F950D75A7FDA}" dt="2020-12-10T00:29:58.149" v="763" actId="14100"/>
          <ac:picMkLst>
            <pc:docMk/>
            <pc:sldMk cId="1570876304" sldId="259"/>
            <ac:picMk id="5" creationId="{2C8A055B-EFC7-40A2-9132-8956C3F14178}"/>
          </ac:picMkLst>
        </pc:picChg>
      </pc:sldChg>
      <pc:sldChg chg="addSp delSp modSp del mod">
        <pc:chgData name="Monique Martins" userId="2967c956d6ccad76" providerId="LiveId" clId="{34A49AE8-EAB5-478A-8FE4-F950D75A7FDA}" dt="2020-12-10T00:19:46.603" v="472" actId="2696"/>
        <pc:sldMkLst>
          <pc:docMk/>
          <pc:sldMk cId="4252022223" sldId="260"/>
        </pc:sldMkLst>
        <pc:spChg chg="mod">
          <ac:chgData name="Monique Martins" userId="2967c956d6ccad76" providerId="LiveId" clId="{34A49AE8-EAB5-478A-8FE4-F950D75A7FDA}" dt="2020-12-09T23:07:32.987" v="39" actId="20577"/>
          <ac:spMkLst>
            <pc:docMk/>
            <pc:sldMk cId="4252022223" sldId="260"/>
            <ac:spMk id="9" creationId="{2502B925-A1C9-4CAD-9E96-9FD65C4B6BC0}"/>
          </ac:spMkLst>
        </pc:spChg>
        <pc:spChg chg="del">
          <ac:chgData name="Monique Martins" userId="2967c956d6ccad76" providerId="LiveId" clId="{34A49AE8-EAB5-478A-8FE4-F950D75A7FDA}" dt="2020-12-09T23:16:12.282" v="41"/>
          <ac:spMkLst>
            <pc:docMk/>
            <pc:sldMk cId="4252022223" sldId="260"/>
            <ac:spMk id="11" creationId="{175A8C33-0FD9-4107-9E59-08FC056ABCB7}"/>
          </ac:spMkLst>
        </pc:spChg>
        <pc:graphicFrameChg chg="add mod">
          <ac:chgData name="Monique Martins" userId="2967c956d6ccad76" providerId="LiveId" clId="{34A49AE8-EAB5-478A-8FE4-F950D75A7FDA}" dt="2020-12-09T23:41:30.850" v="138" actId="207"/>
          <ac:graphicFrameMkLst>
            <pc:docMk/>
            <pc:sldMk cId="4252022223" sldId="260"/>
            <ac:graphicFrameMk id="7" creationId="{B3CF4343-42F6-468C-B9CE-2FE2B1A5C815}"/>
          </ac:graphicFrameMkLst>
        </pc:graphicFrameChg>
      </pc:sldChg>
      <pc:sldChg chg="addSp delSp modSp del mod modClrScheme chgLayout">
        <pc:chgData name="Monique Martins" userId="2967c956d6ccad76" providerId="LiveId" clId="{34A49AE8-EAB5-478A-8FE4-F950D75A7FDA}" dt="2020-12-10T00:26:28.268" v="747" actId="2696"/>
        <pc:sldMkLst>
          <pc:docMk/>
          <pc:sldMk cId="3160297175" sldId="261"/>
        </pc:sldMkLst>
        <pc:spChg chg="del">
          <ac:chgData name="Monique Martins" userId="2967c956d6ccad76" providerId="LiveId" clId="{34A49AE8-EAB5-478A-8FE4-F950D75A7FDA}" dt="2020-12-09T23:33:00.083" v="42" actId="26606"/>
          <ac:spMkLst>
            <pc:docMk/>
            <pc:sldMk cId="3160297175" sldId="261"/>
            <ac:spMk id="2" creationId="{B6A37D6D-FEE2-4962-B71C-F1ADD9D332A3}"/>
          </ac:spMkLst>
        </pc:spChg>
        <pc:spChg chg="del">
          <ac:chgData name="Monique Martins" userId="2967c956d6ccad76" providerId="LiveId" clId="{34A49AE8-EAB5-478A-8FE4-F950D75A7FDA}" dt="2020-12-09T23:33:00.083" v="42" actId="26606"/>
          <ac:spMkLst>
            <pc:docMk/>
            <pc:sldMk cId="3160297175" sldId="261"/>
            <ac:spMk id="3" creationId="{78A5AA0E-0BF9-4D27-A599-518347895E4C}"/>
          </ac:spMkLst>
        </pc:spChg>
        <pc:spChg chg="del">
          <ac:chgData name="Monique Martins" userId="2967c956d6ccad76" providerId="LiveId" clId="{34A49AE8-EAB5-478A-8FE4-F950D75A7FDA}" dt="2020-12-09T23:33:00.083" v="42" actId="26606"/>
          <ac:spMkLst>
            <pc:docMk/>
            <pc:sldMk cId="3160297175" sldId="261"/>
            <ac:spMk id="4" creationId="{6B51895A-DFEE-4741-B1CA-77B0537EEE4A}"/>
          </ac:spMkLst>
        </pc:spChg>
        <pc:spChg chg="add mod">
          <ac:chgData name="Monique Martins" userId="2967c956d6ccad76" providerId="LiveId" clId="{34A49AE8-EAB5-478A-8FE4-F950D75A7FDA}" dt="2020-12-09T23:38:15.110" v="128" actId="20577"/>
          <ac:spMkLst>
            <pc:docMk/>
            <pc:sldMk cId="3160297175" sldId="261"/>
            <ac:spMk id="9" creationId="{E970D029-5541-445A-90F7-3E5856805030}"/>
          </ac:spMkLst>
        </pc:spChg>
        <pc:spChg chg="add del mod">
          <ac:chgData name="Monique Martins" userId="2967c956d6ccad76" providerId="LiveId" clId="{34A49AE8-EAB5-478A-8FE4-F950D75A7FDA}" dt="2020-12-09T23:38:57.525" v="130"/>
          <ac:spMkLst>
            <pc:docMk/>
            <pc:sldMk cId="3160297175" sldId="261"/>
            <ac:spMk id="11" creationId="{C6B72FE5-8F55-4848-87B6-1EF4CFE0D0DC}"/>
          </ac:spMkLst>
        </pc:spChg>
        <pc:spChg chg="add mod">
          <ac:chgData name="Monique Martins" userId="2967c956d6ccad76" providerId="LiveId" clId="{34A49AE8-EAB5-478A-8FE4-F950D75A7FDA}" dt="2020-12-10T00:26:08.756" v="746"/>
          <ac:spMkLst>
            <pc:docMk/>
            <pc:sldMk cId="3160297175" sldId="261"/>
            <ac:spMk id="13" creationId="{83888ECB-40A8-4739-904C-2E9E23DF859D}"/>
          </ac:spMkLst>
        </pc:spChg>
        <pc:graphicFrameChg chg="add mod">
          <ac:chgData name="Monique Martins" userId="2967c956d6ccad76" providerId="LiveId" clId="{34A49AE8-EAB5-478A-8FE4-F950D75A7FDA}" dt="2020-12-09T23:41:03.735" v="137"/>
          <ac:graphicFrameMkLst>
            <pc:docMk/>
            <pc:sldMk cId="3160297175" sldId="261"/>
            <ac:graphicFrameMk id="8" creationId="{79F9B60C-572B-49F9-9105-D7FB9C56D48D}"/>
          </ac:graphicFrameMkLst>
        </pc:graphicFrameChg>
      </pc:sldChg>
      <pc:sldChg chg="addSp delSp modSp new mod ord modClrScheme chgLayout">
        <pc:chgData name="Monique Martins" userId="2967c956d6ccad76" providerId="LiveId" clId="{34A49AE8-EAB5-478A-8FE4-F950D75A7FDA}" dt="2020-12-10T21:42:31.145" v="1968" actId="20577"/>
        <pc:sldMkLst>
          <pc:docMk/>
          <pc:sldMk cId="3349506317" sldId="262"/>
        </pc:sldMkLst>
        <pc:spChg chg="add del">
          <ac:chgData name="Monique Martins" userId="2967c956d6ccad76" providerId="LiveId" clId="{34A49AE8-EAB5-478A-8FE4-F950D75A7FDA}" dt="2020-12-09T23:55:51.209" v="142" actId="26606"/>
          <ac:spMkLst>
            <pc:docMk/>
            <pc:sldMk cId="3349506317" sldId="262"/>
            <ac:spMk id="2" creationId="{6F6A9E3C-4981-4627-9C3E-BFC7EF3AE675}"/>
          </ac:spMkLst>
        </pc:spChg>
        <pc:spChg chg="add del">
          <ac:chgData name="Monique Martins" userId="2967c956d6ccad76" providerId="LiveId" clId="{34A49AE8-EAB5-478A-8FE4-F950D75A7FDA}" dt="2020-12-09T23:55:51.209" v="142" actId="26606"/>
          <ac:spMkLst>
            <pc:docMk/>
            <pc:sldMk cId="3349506317" sldId="262"/>
            <ac:spMk id="3" creationId="{883C7E2E-3297-48C0-9E09-393A33F7A4B3}"/>
          </ac:spMkLst>
        </pc:spChg>
        <pc:spChg chg="add del">
          <ac:chgData name="Monique Martins" userId="2967c956d6ccad76" providerId="LiveId" clId="{34A49AE8-EAB5-478A-8FE4-F950D75A7FDA}" dt="2020-12-09T23:55:51.209" v="142" actId="26606"/>
          <ac:spMkLst>
            <pc:docMk/>
            <pc:sldMk cId="3349506317" sldId="262"/>
            <ac:spMk id="4" creationId="{F036F853-1D57-4546-BEAD-474164989502}"/>
          </ac:spMkLst>
        </pc:spChg>
        <pc:spChg chg="add del mod">
          <ac:chgData name="Monique Martins" userId="2967c956d6ccad76" providerId="LiveId" clId="{34A49AE8-EAB5-478A-8FE4-F950D75A7FDA}" dt="2020-12-09T23:55:51.209" v="141" actId="26606"/>
          <ac:spMkLst>
            <pc:docMk/>
            <pc:sldMk cId="3349506317" sldId="262"/>
            <ac:spMk id="9" creationId="{6904564F-9D29-4AEB-AC3E-3D4B173A1786}"/>
          </ac:spMkLst>
        </pc:spChg>
        <pc:spChg chg="add del mod">
          <ac:chgData name="Monique Martins" userId="2967c956d6ccad76" providerId="LiveId" clId="{34A49AE8-EAB5-478A-8FE4-F950D75A7FDA}" dt="2020-12-09T23:55:51.209" v="141" actId="26606"/>
          <ac:spMkLst>
            <pc:docMk/>
            <pc:sldMk cId="3349506317" sldId="262"/>
            <ac:spMk id="11" creationId="{7D2F1B05-CA6B-4D32-8F39-A57F1F9DF280}"/>
          </ac:spMkLst>
        </pc:spChg>
        <pc:spChg chg="add del mod">
          <ac:chgData name="Monique Martins" userId="2967c956d6ccad76" providerId="LiveId" clId="{34A49AE8-EAB5-478A-8FE4-F950D75A7FDA}" dt="2020-12-09T23:55:51.209" v="141" actId="26606"/>
          <ac:spMkLst>
            <pc:docMk/>
            <pc:sldMk cId="3349506317" sldId="262"/>
            <ac:spMk id="13" creationId="{16C9334A-DC78-4456-B0D9-7A3BCD348D39}"/>
          </ac:spMkLst>
        </pc:spChg>
        <pc:spChg chg="add del mod">
          <ac:chgData name="Monique Martins" userId="2967c956d6ccad76" providerId="LiveId" clId="{34A49AE8-EAB5-478A-8FE4-F950D75A7FDA}" dt="2020-12-10T00:08:08.303" v="278" actId="26606"/>
          <ac:spMkLst>
            <pc:docMk/>
            <pc:sldMk cId="3349506317" sldId="262"/>
            <ac:spMk id="15" creationId="{B3B64FFD-B956-4A50-BBA6-CD27DC37076F}"/>
          </ac:spMkLst>
        </pc:spChg>
        <pc:spChg chg="add del mod">
          <ac:chgData name="Monique Martins" userId="2967c956d6ccad76" providerId="LiveId" clId="{34A49AE8-EAB5-478A-8FE4-F950D75A7FDA}" dt="2020-12-09T23:57:22.216" v="270" actId="26606"/>
          <ac:spMkLst>
            <pc:docMk/>
            <pc:sldMk cId="3349506317" sldId="262"/>
            <ac:spMk id="16" creationId="{65FA220C-FA05-4640-8F1A-30D05656F04A}"/>
          </ac:spMkLst>
        </pc:spChg>
        <pc:spChg chg="add del mod">
          <ac:chgData name="Monique Martins" userId="2967c956d6ccad76" providerId="LiveId" clId="{34A49AE8-EAB5-478A-8FE4-F950D75A7FDA}" dt="2020-12-10T00:08:08.303" v="278" actId="26606"/>
          <ac:spMkLst>
            <pc:docMk/>
            <pc:sldMk cId="3349506317" sldId="262"/>
            <ac:spMk id="21" creationId="{E5CDAABB-8463-4165-9991-D519BA246A58}"/>
          </ac:spMkLst>
        </pc:spChg>
        <pc:spChg chg="add del mod">
          <ac:chgData name="Monique Martins" userId="2967c956d6ccad76" providerId="LiveId" clId="{34A49AE8-EAB5-478A-8FE4-F950D75A7FDA}" dt="2020-12-10T00:08:08.303" v="278" actId="26606"/>
          <ac:spMkLst>
            <pc:docMk/>
            <pc:sldMk cId="3349506317" sldId="262"/>
            <ac:spMk id="23" creationId="{F681FF50-A784-474D-A6B4-27FF984AE469}"/>
          </ac:spMkLst>
        </pc:spChg>
        <pc:spChg chg="add mod">
          <ac:chgData name="Monique Martins" userId="2967c956d6ccad76" providerId="LiveId" clId="{34A49AE8-EAB5-478A-8FE4-F950D75A7FDA}" dt="2020-12-10T16:22:15.267" v="1091" actId="2711"/>
          <ac:spMkLst>
            <pc:docMk/>
            <pc:sldMk cId="3349506317" sldId="262"/>
            <ac:spMk id="28" creationId="{3D74F8EA-3E7E-4AD5-A205-AF73A08B4391}"/>
          </ac:spMkLst>
        </pc:spChg>
        <pc:spChg chg="add mod">
          <ac:chgData name="Monique Martins" userId="2967c956d6ccad76" providerId="LiveId" clId="{34A49AE8-EAB5-478A-8FE4-F950D75A7FDA}" dt="2020-12-10T17:00:33.671" v="1482" actId="27636"/>
          <ac:spMkLst>
            <pc:docMk/>
            <pc:sldMk cId="3349506317" sldId="262"/>
            <ac:spMk id="30" creationId="{E3E42BA7-3CCA-4322-A8F4-FABD687CA672}"/>
          </ac:spMkLst>
        </pc:spChg>
        <pc:spChg chg="add del mod">
          <ac:chgData name="Monique Martins" userId="2967c956d6ccad76" providerId="LiveId" clId="{34A49AE8-EAB5-478A-8FE4-F950D75A7FDA}" dt="2020-12-10T00:09:13.667" v="346"/>
          <ac:spMkLst>
            <pc:docMk/>
            <pc:sldMk cId="3349506317" sldId="262"/>
            <ac:spMk id="32" creationId="{D4A1939A-F0A8-465B-86E3-F83AD91E3BA4}"/>
          </ac:spMkLst>
        </pc:spChg>
        <pc:spChg chg="add mod">
          <ac:chgData name="Monique Martins" userId="2967c956d6ccad76" providerId="LiveId" clId="{34A49AE8-EAB5-478A-8FE4-F950D75A7FDA}" dt="2020-12-10T17:00:48.842" v="1489" actId="20577"/>
          <ac:spMkLst>
            <pc:docMk/>
            <pc:sldMk cId="3349506317" sldId="262"/>
            <ac:spMk id="34" creationId="{B3F3C20A-78E0-4022-AE02-ADEF805A3448}"/>
          </ac:spMkLst>
        </pc:spChg>
        <pc:spChg chg="add mod">
          <ac:chgData name="Monique Martins" userId="2967c956d6ccad76" providerId="LiveId" clId="{34A49AE8-EAB5-478A-8FE4-F950D75A7FDA}" dt="2020-12-10T21:42:31.145" v="1968" actId="20577"/>
          <ac:spMkLst>
            <pc:docMk/>
            <pc:sldMk cId="3349506317" sldId="262"/>
            <ac:spMk id="36" creationId="{D019FFD5-C73D-4C0D-BC93-5D6C64EA9E70}"/>
          </ac:spMkLst>
        </pc:spChg>
        <pc:graphicFrameChg chg="add mod">
          <ac:chgData name="Monique Martins" userId="2967c956d6ccad76" providerId="LiveId" clId="{34A49AE8-EAB5-478A-8FE4-F950D75A7FDA}" dt="2020-12-10T21:39:23.083" v="1884"/>
          <ac:graphicFrameMkLst>
            <pc:docMk/>
            <pc:sldMk cId="3349506317" sldId="262"/>
            <ac:graphicFrameMk id="17" creationId="{E899F3FF-FE9D-42EE-A5F6-EA5744D64ED5}"/>
          </ac:graphicFrameMkLst>
        </pc:graphicFrameChg>
      </pc:sldChg>
      <pc:sldChg chg="addSp delSp modSp add del mod">
        <pc:chgData name="Monique Martins" userId="2967c956d6ccad76" providerId="LiveId" clId="{34A49AE8-EAB5-478A-8FE4-F950D75A7FDA}" dt="2020-12-10T00:22:58.207" v="501" actId="2696"/>
        <pc:sldMkLst>
          <pc:docMk/>
          <pc:sldMk cId="962366778" sldId="263"/>
        </pc:sldMkLst>
        <pc:spChg chg="mod">
          <ac:chgData name="Monique Martins" userId="2967c956d6ccad76" providerId="LiveId" clId="{34A49AE8-EAB5-478A-8FE4-F950D75A7FDA}" dt="2020-12-10T00:20:18.468" v="489" actId="20577"/>
          <ac:spMkLst>
            <pc:docMk/>
            <pc:sldMk cId="962366778" sldId="263"/>
            <ac:spMk id="28" creationId="{3D74F8EA-3E7E-4AD5-A205-AF73A08B4391}"/>
          </ac:spMkLst>
        </pc:spChg>
        <pc:graphicFrameChg chg="add mod">
          <ac:chgData name="Monique Martins" userId="2967c956d6ccad76" providerId="LiveId" clId="{34A49AE8-EAB5-478A-8FE4-F950D75A7FDA}" dt="2020-12-10T00:21:32.642" v="494" actId="1076"/>
          <ac:graphicFrameMkLst>
            <pc:docMk/>
            <pc:sldMk cId="962366778" sldId="263"/>
            <ac:graphicFrameMk id="7" creationId="{CC056AF5-FD30-4B72-84D1-1091F3B14009}"/>
          </ac:graphicFrameMkLst>
        </pc:graphicFrameChg>
        <pc:graphicFrameChg chg="add del mod">
          <ac:chgData name="Monique Martins" userId="2967c956d6ccad76" providerId="LiveId" clId="{34A49AE8-EAB5-478A-8FE4-F950D75A7FDA}" dt="2020-12-10T00:22:43.301" v="500" actId="478"/>
          <ac:graphicFrameMkLst>
            <pc:docMk/>
            <pc:sldMk cId="962366778" sldId="263"/>
            <ac:graphicFrameMk id="8" creationId="{C4EF6B2D-C657-4843-8E79-5215B49861DC}"/>
          </ac:graphicFrameMkLst>
        </pc:graphicFrameChg>
      </pc:sldChg>
      <pc:sldChg chg="addSp delSp modSp new mod">
        <pc:chgData name="Monique Martins" userId="2967c956d6ccad76" providerId="LiveId" clId="{34A49AE8-EAB5-478A-8FE4-F950D75A7FDA}" dt="2020-12-10T23:56:37.205" v="2124" actId="20577"/>
        <pc:sldMkLst>
          <pc:docMk/>
          <pc:sldMk cId="2514919418" sldId="263"/>
        </pc:sldMkLst>
        <pc:spChg chg="mod">
          <ac:chgData name="Monique Martins" userId="2967c956d6ccad76" providerId="LiveId" clId="{34A49AE8-EAB5-478A-8FE4-F950D75A7FDA}" dt="2020-12-10T16:30:39.253" v="1304" actId="2711"/>
          <ac:spMkLst>
            <pc:docMk/>
            <pc:sldMk cId="2514919418" sldId="263"/>
            <ac:spMk id="2" creationId="{05010522-E34C-4412-A421-35384F668E81}"/>
          </ac:spMkLst>
        </pc:spChg>
        <pc:spChg chg="mod">
          <ac:chgData name="Monique Martins" userId="2967c956d6ccad76" providerId="LiveId" clId="{34A49AE8-EAB5-478A-8FE4-F950D75A7FDA}" dt="2020-12-10T17:15:29.050" v="1572" actId="27636"/>
          <ac:spMkLst>
            <pc:docMk/>
            <pc:sldMk cId="2514919418" sldId="263"/>
            <ac:spMk id="3" creationId="{D588EADC-033B-45EF-B656-93E23D7AD7D7}"/>
          </ac:spMkLst>
        </pc:spChg>
        <pc:spChg chg="del">
          <ac:chgData name="Monique Martins" userId="2967c956d6ccad76" providerId="LiveId" clId="{34A49AE8-EAB5-478A-8FE4-F950D75A7FDA}" dt="2020-12-10T00:23:08.257" v="503"/>
          <ac:spMkLst>
            <pc:docMk/>
            <pc:sldMk cId="2514919418" sldId="263"/>
            <ac:spMk id="4" creationId="{17A9E7FC-8852-4695-99C6-84133DD216CA}"/>
          </ac:spMkLst>
        </pc:spChg>
        <pc:spChg chg="mod">
          <ac:chgData name="Monique Martins" userId="2967c956d6ccad76" providerId="LiveId" clId="{34A49AE8-EAB5-478A-8FE4-F950D75A7FDA}" dt="2020-12-10T22:01:16.691" v="2073" actId="21"/>
          <ac:spMkLst>
            <pc:docMk/>
            <pc:sldMk cId="2514919418" sldId="263"/>
            <ac:spMk id="5" creationId="{5E4130D1-6791-4C94-A546-834DE8E15C89}"/>
          </ac:spMkLst>
        </pc:spChg>
        <pc:spChg chg="mod">
          <ac:chgData name="Monique Martins" userId="2967c956d6ccad76" providerId="LiveId" clId="{34A49AE8-EAB5-478A-8FE4-F950D75A7FDA}" dt="2020-12-10T23:56:37.205" v="2124" actId="20577"/>
          <ac:spMkLst>
            <pc:docMk/>
            <pc:sldMk cId="2514919418" sldId="263"/>
            <ac:spMk id="6" creationId="{9A071DDF-F8CC-4244-8A4E-A2CA6FBAF08F}"/>
          </ac:spMkLst>
        </pc:spChg>
        <pc:graphicFrameChg chg="add mod">
          <ac:chgData name="Monique Martins" userId="2967c956d6ccad76" providerId="LiveId" clId="{34A49AE8-EAB5-478A-8FE4-F950D75A7FDA}" dt="2020-12-10T17:47:55.411" v="1667"/>
          <ac:graphicFrameMkLst>
            <pc:docMk/>
            <pc:sldMk cId="2514919418" sldId="263"/>
            <ac:graphicFrameMk id="7" creationId="{7C921D50-F108-438F-BE69-8249FB869FE4}"/>
          </ac:graphicFrameMkLst>
        </pc:graphicFrameChg>
      </pc:sldChg>
      <pc:sldChg chg="addSp delSp modSp new mod modClrScheme chgLayout">
        <pc:chgData name="Monique Martins" userId="2967c956d6ccad76" providerId="LiveId" clId="{34A49AE8-EAB5-478A-8FE4-F950D75A7FDA}" dt="2020-12-10T16:31:17.940" v="1308" actId="255"/>
        <pc:sldMkLst>
          <pc:docMk/>
          <pc:sldMk cId="209282745" sldId="264"/>
        </pc:sldMkLst>
        <pc:spChg chg="mod">
          <ac:chgData name="Monique Martins" userId="2967c956d6ccad76" providerId="LiveId" clId="{34A49AE8-EAB5-478A-8FE4-F950D75A7FDA}" dt="2020-12-10T16:31:03.721" v="1306" actId="255"/>
          <ac:spMkLst>
            <pc:docMk/>
            <pc:sldMk cId="209282745" sldId="264"/>
            <ac:spMk id="2" creationId="{12806891-F649-46D8-9B54-3E3B83575842}"/>
          </ac:spMkLst>
        </pc:spChg>
        <pc:spChg chg="del">
          <ac:chgData name="Monique Martins" userId="2967c956d6ccad76" providerId="LiveId" clId="{34A49AE8-EAB5-478A-8FE4-F950D75A7FDA}" dt="2020-12-10T00:50:23.064" v="1073" actId="26606"/>
          <ac:spMkLst>
            <pc:docMk/>
            <pc:sldMk cId="209282745" sldId="264"/>
            <ac:spMk id="3" creationId="{399019FD-1DCC-4364-9A37-38FBFC09B71B}"/>
          </ac:spMkLst>
        </pc:spChg>
        <pc:spChg chg="mod">
          <ac:chgData name="Monique Martins" userId="2967c956d6ccad76" providerId="LiveId" clId="{34A49AE8-EAB5-478A-8FE4-F950D75A7FDA}" dt="2020-12-10T16:31:17.940" v="1308" actId="255"/>
          <ac:spMkLst>
            <pc:docMk/>
            <pc:sldMk cId="209282745" sldId="264"/>
            <ac:spMk id="4" creationId="{EB459C6E-F72A-4DED-A888-C4233792459F}"/>
          </ac:spMkLst>
        </pc:spChg>
        <pc:spChg chg="del">
          <ac:chgData name="Monique Martins" userId="2967c956d6ccad76" providerId="LiveId" clId="{34A49AE8-EAB5-478A-8FE4-F950D75A7FDA}" dt="2020-12-10T00:50:23.064" v="1073" actId="26606"/>
          <ac:spMkLst>
            <pc:docMk/>
            <pc:sldMk cId="209282745" sldId="264"/>
            <ac:spMk id="5" creationId="{1C04F551-D01B-4C68-A110-0D1B2CAF3E24}"/>
          </ac:spMkLst>
        </pc:spChg>
        <pc:spChg chg="del">
          <ac:chgData name="Monique Martins" userId="2967c956d6ccad76" providerId="LiveId" clId="{34A49AE8-EAB5-478A-8FE4-F950D75A7FDA}" dt="2020-12-10T00:50:23.064" v="1073" actId="26606"/>
          <ac:spMkLst>
            <pc:docMk/>
            <pc:sldMk cId="209282745" sldId="264"/>
            <ac:spMk id="6" creationId="{13FF9F46-766F-4255-8482-23D708A1E6FC}"/>
          </ac:spMkLst>
        </pc:spChg>
        <pc:picChg chg="add mod modCrop">
          <ac:chgData name="Monique Martins" userId="2967c956d6ccad76" providerId="LiveId" clId="{34A49AE8-EAB5-478A-8FE4-F950D75A7FDA}" dt="2020-12-10T01:00:45.079" v="1078" actId="18131"/>
          <ac:picMkLst>
            <pc:docMk/>
            <pc:sldMk cId="209282745" sldId="264"/>
            <ac:picMk id="8" creationId="{1581BB5A-577B-4E71-A6BB-913430949D71}"/>
          </ac:picMkLst>
        </pc:picChg>
      </pc:sldChg>
      <pc:sldChg chg="addSp delSp modSp new mod modClrScheme chgLayout">
        <pc:chgData name="Monique Martins" userId="2967c956d6ccad76" providerId="LiveId" clId="{34A49AE8-EAB5-478A-8FE4-F950D75A7FDA}" dt="2020-12-10T16:41:42.953" v="1409" actId="2711"/>
        <pc:sldMkLst>
          <pc:docMk/>
          <pc:sldMk cId="2750860799" sldId="265"/>
        </pc:sldMkLst>
        <pc:spChg chg="del">
          <ac:chgData name="Monique Martins" userId="2967c956d6ccad76" providerId="LiveId" clId="{34A49AE8-EAB5-478A-8FE4-F950D75A7FDA}" dt="2020-12-10T16:30:29.671" v="1303" actId="26606"/>
          <ac:spMkLst>
            <pc:docMk/>
            <pc:sldMk cId="2750860799" sldId="265"/>
            <ac:spMk id="2" creationId="{C652D41E-C6A2-44FE-BFF6-D45C5B662439}"/>
          </ac:spMkLst>
        </pc:spChg>
        <pc:spChg chg="del">
          <ac:chgData name="Monique Martins" userId="2967c956d6ccad76" providerId="LiveId" clId="{34A49AE8-EAB5-478A-8FE4-F950D75A7FDA}" dt="2020-12-10T16:30:29.671" v="1303" actId="26606"/>
          <ac:spMkLst>
            <pc:docMk/>
            <pc:sldMk cId="2750860799" sldId="265"/>
            <ac:spMk id="3" creationId="{738E7319-DED9-4CF0-B261-F77F9A3AC957}"/>
          </ac:spMkLst>
        </pc:spChg>
        <pc:spChg chg="del">
          <ac:chgData name="Monique Martins" userId="2967c956d6ccad76" providerId="LiveId" clId="{34A49AE8-EAB5-478A-8FE4-F950D75A7FDA}" dt="2020-12-10T16:30:29.671" v="1303" actId="26606"/>
          <ac:spMkLst>
            <pc:docMk/>
            <pc:sldMk cId="2750860799" sldId="265"/>
            <ac:spMk id="4" creationId="{E13EC162-0B77-4896-B11B-4DCAA7E872AD}"/>
          </ac:spMkLst>
        </pc:spChg>
        <pc:spChg chg="add del mod">
          <ac:chgData name="Monique Martins" userId="2967c956d6ccad76" providerId="LiveId" clId="{34A49AE8-EAB5-478A-8FE4-F950D75A7FDA}" dt="2020-12-10T16:31:43.828" v="1309" actId="26606"/>
          <ac:spMkLst>
            <pc:docMk/>
            <pc:sldMk cId="2750860799" sldId="265"/>
            <ac:spMk id="9" creationId="{E8B17639-BFC3-4950-8619-B53DA282F51F}"/>
          </ac:spMkLst>
        </pc:spChg>
        <pc:spChg chg="add del mod">
          <ac:chgData name="Monique Martins" userId="2967c956d6ccad76" providerId="LiveId" clId="{34A49AE8-EAB5-478A-8FE4-F950D75A7FDA}" dt="2020-12-10T16:31:43.828" v="1309" actId="26606"/>
          <ac:spMkLst>
            <pc:docMk/>
            <pc:sldMk cId="2750860799" sldId="265"/>
            <ac:spMk id="11" creationId="{9894ED80-FE39-4189-8100-CBC2E997D2A9}"/>
          </ac:spMkLst>
        </pc:spChg>
        <pc:spChg chg="add mod">
          <ac:chgData name="Monique Martins" userId="2967c956d6ccad76" providerId="LiveId" clId="{34A49AE8-EAB5-478A-8FE4-F950D75A7FDA}" dt="2020-12-10T16:41:42.953" v="1409" actId="2711"/>
          <ac:spMkLst>
            <pc:docMk/>
            <pc:sldMk cId="2750860799" sldId="265"/>
            <ac:spMk id="16" creationId="{1687DB58-A199-4244-9A3F-3B239175C08C}"/>
          </ac:spMkLst>
        </pc:spChg>
        <pc:spChg chg="add del mod">
          <ac:chgData name="Monique Martins" userId="2967c956d6ccad76" providerId="LiveId" clId="{34A49AE8-EAB5-478A-8FE4-F950D75A7FDA}" dt="2020-12-10T16:38:26.907" v="1375" actId="26606"/>
          <ac:spMkLst>
            <pc:docMk/>
            <pc:sldMk cId="2750860799" sldId="265"/>
            <ac:spMk id="18" creationId="{85CB5059-6E0D-4D44-9177-D4A4E85EB7ED}"/>
          </ac:spMkLst>
        </pc:spChg>
        <pc:spChg chg="add del mod">
          <ac:chgData name="Monique Martins" userId="2967c956d6ccad76" providerId="LiveId" clId="{34A49AE8-EAB5-478A-8FE4-F950D75A7FDA}" dt="2020-12-10T16:38:15.851" v="1370" actId="26606"/>
          <ac:spMkLst>
            <pc:docMk/>
            <pc:sldMk cId="2750860799" sldId="265"/>
            <ac:spMk id="24" creationId="{EFBE08B4-A96B-48C1-A465-C301323F811D}"/>
          </ac:spMkLst>
        </pc:spChg>
        <pc:spChg chg="add del mod">
          <ac:chgData name="Monique Martins" userId="2967c956d6ccad76" providerId="LiveId" clId="{34A49AE8-EAB5-478A-8FE4-F950D75A7FDA}" dt="2020-12-10T16:38:26.869" v="1374" actId="26606"/>
          <ac:spMkLst>
            <pc:docMk/>
            <pc:sldMk cId="2750860799" sldId="265"/>
            <ac:spMk id="28" creationId="{EFBE08B4-A96B-48C1-A465-C301323F811D}"/>
          </ac:spMkLst>
        </pc:spChg>
        <pc:spChg chg="add del mod">
          <ac:chgData name="Monique Martins" userId="2967c956d6ccad76" providerId="LiveId" clId="{34A49AE8-EAB5-478A-8FE4-F950D75A7FDA}" dt="2020-12-10T16:39:45.893" v="1390" actId="26606"/>
          <ac:spMkLst>
            <pc:docMk/>
            <pc:sldMk cId="2750860799" sldId="265"/>
            <ac:spMk id="31" creationId="{82C4555C-EDE3-439B-9F7B-76818847B07A}"/>
          </ac:spMkLst>
        </pc:spChg>
        <pc:spChg chg="add del mod">
          <ac:chgData name="Monique Martins" userId="2967c956d6ccad76" providerId="LiveId" clId="{34A49AE8-EAB5-478A-8FE4-F950D75A7FDA}" dt="2020-12-10T16:41:28.600" v="1408" actId="26606"/>
          <ac:spMkLst>
            <pc:docMk/>
            <pc:sldMk cId="2750860799" sldId="265"/>
            <ac:spMk id="34" creationId="{DE7F05ED-D9C6-43D0-9DC9-2AD6C6EF4010}"/>
          </ac:spMkLst>
        </pc:spChg>
        <pc:spChg chg="add del">
          <ac:chgData name="Monique Martins" userId="2967c956d6ccad76" providerId="LiveId" clId="{34A49AE8-EAB5-478A-8FE4-F950D75A7FDA}" dt="2020-12-10T16:39:36.925" v="1385" actId="26606"/>
          <ac:spMkLst>
            <pc:docMk/>
            <pc:sldMk cId="2750860799" sldId="265"/>
            <ac:spMk id="37" creationId="{DE7F05ED-D9C6-43D0-9DC9-2AD6C6EF4010}"/>
          </ac:spMkLst>
        </pc:spChg>
        <pc:graphicFrameChg chg="add del">
          <ac:chgData name="Monique Martins" userId="2967c956d6ccad76" providerId="LiveId" clId="{34A49AE8-EAB5-478A-8FE4-F950D75A7FDA}" dt="2020-12-10T16:38:10.393" v="1368" actId="26606"/>
          <ac:graphicFrameMkLst>
            <pc:docMk/>
            <pc:sldMk cId="2750860799" sldId="265"/>
            <ac:graphicFrameMk id="20" creationId="{EB29A764-C2E8-447E-9960-0750C8F5720D}"/>
          </ac:graphicFrameMkLst>
        </pc:graphicFrameChg>
        <pc:graphicFrameChg chg="add del mod">
          <ac:chgData name="Monique Martins" userId="2967c956d6ccad76" providerId="LiveId" clId="{34A49AE8-EAB5-478A-8FE4-F950D75A7FDA}" dt="2020-12-10T16:38:15.851" v="1370" actId="26606"/>
          <ac:graphicFrameMkLst>
            <pc:docMk/>
            <pc:sldMk cId="2750860799" sldId="265"/>
            <ac:graphicFrameMk id="22" creationId="{E3D8C751-37D8-44DB-9273-5310B70DF198}"/>
          </ac:graphicFrameMkLst>
        </pc:graphicFrameChg>
        <pc:graphicFrameChg chg="add del">
          <ac:chgData name="Monique Martins" userId="2967c956d6ccad76" providerId="LiveId" clId="{34A49AE8-EAB5-478A-8FE4-F950D75A7FDA}" dt="2020-12-10T16:38:24.937" v="1372" actId="26606"/>
          <ac:graphicFrameMkLst>
            <pc:docMk/>
            <pc:sldMk cId="2750860799" sldId="265"/>
            <ac:graphicFrameMk id="26" creationId="{66922AF8-5FD4-491D-9113-F179794D778D}"/>
          </ac:graphicFrameMkLst>
        </pc:graphicFrameChg>
        <pc:graphicFrameChg chg="add del mod">
          <ac:chgData name="Monique Martins" userId="2967c956d6ccad76" providerId="LiveId" clId="{34A49AE8-EAB5-478A-8FE4-F950D75A7FDA}" dt="2020-12-10T16:38:26.869" v="1374" actId="26606"/>
          <ac:graphicFrameMkLst>
            <pc:docMk/>
            <pc:sldMk cId="2750860799" sldId="265"/>
            <ac:graphicFrameMk id="29" creationId="{E3D8C751-37D8-44DB-9273-5310B70DF198}"/>
          </ac:graphicFrameMkLst>
        </pc:graphicFrameChg>
        <pc:graphicFrameChg chg="add mod modGraphic">
          <ac:chgData name="Monique Martins" userId="2967c956d6ccad76" providerId="LiveId" clId="{34A49AE8-EAB5-478A-8FE4-F950D75A7FDA}" dt="2020-12-10T16:41:28.600" v="1408" actId="26606"/>
          <ac:graphicFrameMkLst>
            <pc:docMk/>
            <pc:sldMk cId="2750860799" sldId="265"/>
            <ac:graphicFrameMk id="32" creationId="{1766A871-FE05-4A49-BF86-5D3FBD46A21D}"/>
          </ac:graphicFrameMkLst>
        </pc:graphicFrameChg>
      </pc:sldChg>
      <pc:sldChg chg="addSp delSp modSp new mod modClrScheme chgLayout">
        <pc:chgData name="Monique Martins" userId="2967c956d6ccad76" providerId="LiveId" clId="{34A49AE8-EAB5-478A-8FE4-F950D75A7FDA}" dt="2020-12-10T19:00:23.191" v="1718" actId="122"/>
        <pc:sldMkLst>
          <pc:docMk/>
          <pc:sldMk cId="3268345197" sldId="266"/>
        </pc:sldMkLst>
        <pc:spChg chg="add del">
          <ac:chgData name="Monique Martins" userId="2967c956d6ccad76" providerId="LiveId" clId="{34A49AE8-EAB5-478A-8FE4-F950D75A7FDA}" dt="2020-12-10T19:00:18.537" v="1717" actId="26606"/>
          <ac:spMkLst>
            <pc:docMk/>
            <pc:sldMk cId="3268345197" sldId="266"/>
            <ac:spMk id="2" creationId="{40CB5B0B-8619-4C2D-9036-C4C546279B20}"/>
          </ac:spMkLst>
        </pc:spChg>
        <pc:spChg chg="mod">
          <ac:chgData name="Monique Martins" userId="2967c956d6ccad76" providerId="LiveId" clId="{34A49AE8-EAB5-478A-8FE4-F950D75A7FDA}" dt="2020-12-10T19:00:18.537" v="1717" actId="26606"/>
          <ac:spMkLst>
            <pc:docMk/>
            <pc:sldMk cId="3268345197" sldId="266"/>
            <ac:spMk id="3" creationId="{4CEB59DF-54D7-4FB4-B100-37DB2D11145C}"/>
          </ac:spMkLst>
        </pc:spChg>
        <pc:spChg chg="mod">
          <ac:chgData name="Monique Martins" userId="2967c956d6ccad76" providerId="LiveId" clId="{34A49AE8-EAB5-478A-8FE4-F950D75A7FDA}" dt="2020-12-10T19:00:23.191" v="1718" actId="122"/>
          <ac:spMkLst>
            <pc:docMk/>
            <pc:sldMk cId="3268345197" sldId="266"/>
            <ac:spMk id="4" creationId="{708C1A98-001D-4958-B8D6-DD4E0E716A88}"/>
          </ac:spMkLst>
        </pc:spChg>
        <pc:picChg chg="add del">
          <ac:chgData name="Monique Martins" userId="2967c956d6ccad76" providerId="LiveId" clId="{34A49AE8-EAB5-478A-8FE4-F950D75A7FDA}" dt="2020-12-10T19:00:18.519" v="1716" actId="26606"/>
          <ac:picMkLst>
            <pc:docMk/>
            <pc:sldMk cId="3268345197" sldId="266"/>
            <ac:picMk id="6" creationId="{FF3F5202-6E63-4A7E-BD87-B91ECE09EBD4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niq\Downloads\Housing_Price_Data_Capston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all" baseline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1 story vs 2 story by Sale Price</a:t>
            </a:r>
            <a:endParaRPr lang="en-US" sz="14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61F-4CC0-A399-0DC4E39F93F6}"/>
              </c:ext>
            </c:extLst>
          </c:dPt>
          <c:dLbls>
            <c:dLbl>
              <c:idx val="0"/>
              <c:layout>
                <c:manualLayout>
                  <c:x val="-4.1053716363429478E-2"/>
                  <c:y val="1.616651253318427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2C-4F35-8290-E5A63A89D470}"/>
                </c:ext>
              </c:extLst>
            </c:dLbl>
            <c:dLbl>
              <c:idx val="1"/>
              <c:layout>
                <c:manualLayout>
                  <c:x val="-3.8316801939200847E-2"/>
                  <c:y val="1.616651253318431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1F-4CC0-A399-0DC4E39F93F6}"/>
                </c:ext>
              </c:extLst>
            </c:dLbl>
            <c:numFmt formatCode="#,##0,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'1story_2story'!$L$11:$M$11</c:f>
                <c:numCache>
                  <c:formatCode>General</c:formatCode>
                  <c:ptCount val="2"/>
                  <c:pt idx="0">
                    <c:v>10043.660401985613</c:v>
                  </c:pt>
                  <c:pt idx="1">
                    <c:v>8981.7992688937939</c:v>
                  </c:pt>
                </c:numCache>
              </c:numRef>
            </c:plus>
            <c:minus>
              <c:numRef>
                <c:f>'1story_2story'!$L$11:$M$11</c:f>
                <c:numCache>
                  <c:formatCode>General</c:formatCode>
                  <c:ptCount val="2"/>
                  <c:pt idx="0">
                    <c:v>10043.660401985613</c:v>
                  </c:pt>
                  <c:pt idx="1">
                    <c:v>8981.7992688937939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'1story_2story'!$L$6:$M$6</c:f>
              <c:strCache>
                <c:ptCount val="2"/>
                <c:pt idx="0">
                  <c:v>1 story </c:v>
                </c:pt>
                <c:pt idx="1">
                  <c:v>2 story </c:v>
                </c:pt>
              </c:strCache>
            </c:strRef>
          </c:cat>
          <c:val>
            <c:numRef>
              <c:f>'1story_2story'!$L$7:$M$7</c:f>
              <c:numCache>
                <c:formatCode>General</c:formatCode>
                <c:ptCount val="2"/>
                <c:pt idx="0">
                  <c:v>175026.11057692306</c:v>
                </c:pt>
                <c:pt idx="1">
                  <c:v>211942.55128205128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1F-4CC0-A399-0DC4E39F93F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94128960"/>
        <c:axId val="594130600"/>
      </c:barChart>
      <c:catAx>
        <c:axId val="59412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4130600"/>
        <c:crosses val="autoZero"/>
        <c:auto val="1"/>
        <c:lblAlgn val="ctr"/>
        <c:lblOffset val="100"/>
        <c:noMultiLvlLbl val="0"/>
      </c:catAx>
      <c:valAx>
        <c:axId val="594130600"/>
        <c:scaling>
          <c:orientation val="minMax"/>
        </c:scaling>
        <c:delete val="0"/>
        <c:axPos val="l"/>
        <c:numFmt formatCode="#,##0;[Red]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412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SALE PRICE</a:t>
            </a:r>
            <a:r>
              <a:rPr lang="en-US" baseline="0" dirty="0">
                <a:latin typeface="Segoe UI" panose="020B0502040204020203" pitchFamily="34" charset="0"/>
                <a:cs typeface="Segoe UI" panose="020B0502040204020203" pitchFamily="34" charset="0"/>
              </a:rPr>
              <a:t> COMPARISON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CF1-4CD5-A753-5E55FCC2CBD2}"/>
              </c:ext>
            </c:extLst>
          </c:dPt>
          <c:dLbls>
            <c:dLbl>
              <c:idx val="0"/>
              <c:layout>
                <c:manualLayout>
                  <c:x val="-4.0160642570281124E-2"/>
                  <c:y val="1.068278711392309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35E-4B39-AFC5-9BD85141A091}"/>
                </c:ext>
              </c:extLst>
            </c:dLbl>
            <c:dLbl>
              <c:idx val="1"/>
              <c:layout>
                <c:manualLayout>
                  <c:x val="-3.7650602409638648E-2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F1-4CD5-A753-5E55FCC2CBD2}"/>
                </c:ext>
              </c:extLst>
            </c:dLbl>
            <c:numFmt formatCode="#,##0,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'sqft_1story_2story '!$L$11:$M$11</c:f>
                <c:numCache>
                  <c:formatCode>General</c:formatCode>
                  <c:ptCount val="2"/>
                  <c:pt idx="0">
                    <c:v>11493.074881050672</c:v>
                  </c:pt>
                  <c:pt idx="1">
                    <c:v>9255.0067987123584</c:v>
                  </c:pt>
                </c:numCache>
              </c:numRef>
            </c:plus>
            <c:minus>
              <c:numRef>
                <c:f>'sqft_1story_2story '!$L$11:$M$11</c:f>
                <c:numCache>
                  <c:formatCode>General</c:formatCode>
                  <c:ptCount val="2"/>
                  <c:pt idx="0">
                    <c:v>11493.074881050672</c:v>
                  </c:pt>
                  <c:pt idx="1">
                    <c:v>9255.0067987123584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'sqft_1story_2story '!$L$6:$M$6</c:f>
              <c:strCache>
                <c:ptCount val="2"/>
                <c:pt idx="0">
                  <c:v>1 story </c:v>
                </c:pt>
                <c:pt idx="1">
                  <c:v> 2 story </c:v>
                </c:pt>
              </c:strCache>
            </c:strRef>
          </c:cat>
          <c:val>
            <c:numRef>
              <c:f>'sqft_1story_2story '!$L$7:$M$7</c:f>
              <c:numCache>
                <c:formatCode>General</c:formatCode>
                <c:ptCount val="2"/>
                <c:pt idx="0">
                  <c:v>250925.46153846153</c:v>
                </c:pt>
                <c:pt idx="1">
                  <c:v>230795.12790697673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F1-4CD5-A753-5E55FCC2CBD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70107440"/>
        <c:axId val="470107768"/>
      </c:barChart>
      <c:catAx>
        <c:axId val="470107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107768"/>
        <c:crosses val="autoZero"/>
        <c:auto val="1"/>
        <c:lblAlgn val="ctr"/>
        <c:lblOffset val="100"/>
        <c:noMultiLvlLbl val="0"/>
      </c:catAx>
      <c:valAx>
        <c:axId val="47010776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10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47DC27-F03A-4424-8E10-DECCF4984411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9BE4427-9A4B-4187-9E4E-0971BB6F9016}">
      <dgm:prSet/>
      <dgm:spPr/>
      <dgm:t>
        <a:bodyPr/>
        <a:lstStyle/>
        <a:p>
          <a:r>
            <a:rPr lang="en-US" dirty="0">
              <a:latin typeface="Segoe UI" panose="020B0502040204020203" pitchFamily="34" charset="0"/>
              <a:cs typeface="Segoe UI" panose="020B0502040204020203" pitchFamily="34" charset="0"/>
            </a:rPr>
            <a:t>Ames, Iowa </a:t>
          </a:r>
        </a:p>
      </dgm:t>
    </dgm:pt>
    <dgm:pt modelId="{E34650C3-D2BD-4957-8C41-0725FD1B5102}" type="parTrans" cxnId="{C9FBE8FF-4EF2-4719-8D25-9E2DCA298351}">
      <dgm:prSet/>
      <dgm:spPr/>
      <dgm:t>
        <a:bodyPr/>
        <a:lstStyle/>
        <a:p>
          <a:endParaRPr lang="en-US"/>
        </a:p>
      </dgm:t>
    </dgm:pt>
    <dgm:pt modelId="{33487A6D-C91E-495B-81FF-5A76142F45A3}" type="sibTrans" cxnId="{C9FBE8FF-4EF2-4719-8D25-9E2DCA298351}">
      <dgm:prSet/>
      <dgm:spPr/>
      <dgm:t>
        <a:bodyPr/>
        <a:lstStyle/>
        <a:p>
          <a:endParaRPr lang="en-US"/>
        </a:p>
      </dgm:t>
    </dgm:pt>
    <dgm:pt modelId="{8937CB93-E89B-4CC8-AEC3-C630F90DB69F}">
      <dgm:prSet/>
      <dgm:spPr/>
      <dgm:t>
        <a:bodyPr/>
        <a:lstStyle/>
        <a:p>
          <a:r>
            <a:rPr lang="en-US" dirty="0">
              <a:latin typeface="Segoe UI" panose="020B0502040204020203" pitchFamily="34" charset="0"/>
              <a:cs typeface="Segoe UI" panose="020B0502040204020203" pitchFamily="34" charset="0"/>
            </a:rPr>
            <a:t>79 variables</a:t>
          </a:r>
        </a:p>
      </dgm:t>
    </dgm:pt>
    <dgm:pt modelId="{AD321D1B-9D4E-42E8-B2A4-8A1691E016DD}" type="parTrans" cxnId="{C7925839-B4F4-411F-B00C-0F40132F5320}">
      <dgm:prSet/>
      <dgm:spPr/>
      <dgm:t>
        <a:bodyPr/>
        <a:lstStyle/>
        <a:p>
          <a:endParaRPr lang="en-US"/>
        </a:p>
      </dgm:t>
    </dgm:pt>
    <dgm:pt modelId="{420074EF-A2A2-4764-B658-0F3B47B6625C}" type="sibTrans" cxnId="{C7925839-B4F4-411F-B00C-0F40132F5320}">
      <dgm:prSet/>
      <dgm:spPr/>
      <dgm:t>
        <a:bodyPr/>
        <a:lstStyle/>
        <a:p>
          <a:endParaRPr lang="en-US"/>
        </a:p>
      </dgm:t>
    </dgm:pt>
    <dgm:pt modelId="{A84E485B-89B9-4DAA-8003-64AA6A6DC352}">
      <dgm:prSet/>
      <dgm:spPr/>
      <dgm:t>
        <a:bodyPr/>
        <a:lstStyle/>
        <a:p>
          <a:r>
            <a:rPr lang="en-US" dirty="0">
              <a:latin typeface="Segoe UI" panose="020B0502040204020203" pitchFamily="34" charset="0"/>
              <a:cs typeface="Segoe UI" panose="020B0502040204020203" pitchFamily="34" charset="0"/>
            </a:rPr>
            <a:t>163 columns </a:t>
          </a:r>
        </a:p>
      </dgm:t>
    </dgm:pt>
    <dgm:pt modelId="{3CBE35E9-3E08-40A8-9300-FC9893C66FBA}" type="parTrans" cxnId="{DDE4DAE2-CB21-486D-9BFB-455F4E7474AD}">
      <dgm:prSet/>
      <dgm:spPr/>
      <dgm:t>
        <a:bodyPr/>
        <a:lstStyle/>
        <a:p>
          <a:endParaRPr lang="en-US"/>
        </a:p>
      </dgm:t>
    </dgm:pt>
    <dgm:pt modelId="{E4C95084-ADFB-46BA-A671-F5FFD7F48894}" type="sibTrans" cxnId="{DDE4DAE2-CB21-486D-9BFB-455F4E7474AD}">
      <dgm:prSet/>
      <dgm:spPr/>
      <dgm:t>
        <a:bodyPr/>
        <a:lstStyle/>
        <a:p>
          <a:endParaRPr lang="en-US"/>
        </a:p>
      </dgm:t>
    </dgm:pt>
    <dgm:pt modelId="{B15346FB-4CAA-49E9-8F6E-612E7C9F86B6}">
      <dgm:prSet/>
      <dgm:spPr/>
      <dgm:t>
        <a:bodyPr/>
        <a:lstStyle/>
        <a:p>
          <a:r>
            <a:rPr lang="en-US" dirty="0">
              <a:latin typeface="Segoe UI" panose="020B0502040204020203" pitchFamily="34" charset="0"/>
              <a:cs typeface="Segoe UI" panose="020B0502040204020203" pitchFamily="34" charset="0"/>
            </a:rPr>
            <a:t>1461 rows </a:t>
          </a:r>
        </a:p>
      </dgm:t>
    </dgm:pt>
    <dgm:pt modelId="{47CC028D-4507-47B8-A87C-BC0974241B29}" type="parTrans" cxnId="{3085B74E-F456-4476-BD6D-41EF4A2F7C5D}">
      <dgm:prSet/>
      <dgm:spPr/>
      <dgm:t>
        <a:bodyPr/>
        <a:lstStyle/>
        <a:p>
          <a:endParaRPr lang="en-US"/>
        </a:p>
      </dgm:t>
    </dgm:pt>
    <dgm:pt modelId="{7DAD06E3-1BFB-47F5-9450-7345BB11C068}" type="sibTrans" cxnId="{3085B74E-F456-4476-BD6D-41EF4A2F7C5D}">
      <dgm:prSet/>
      <dgm:spPr/>
      <dgm:t>
        <a:bodyPr/>
        <a:lstStyle/>
        <a:p>
          <a:endParaRPr lang="en-US"/>
        </a:p>
      </dgm:t>
    </dgm:pt>
    <dgm:pt modelId="{874695F6-A1E0-4FC3-A6E3-CEF82C4B4EDD}" type="pres">
      <dgm:prSet presAssocID="{F447DC27-F03A-4424-8E10-DECCF4984411}" presName="linear" presStyleCnt="0">
        <dgm:presLayoutVars>
          <dgm:dir/>
          <dgm:animLvl val="lvl"/>
          <dgm:resizeHandles val="exact"/>
        </dgm:presLayoutVars>
      </dgm:prSet>
      <dgm:spPr/>
    </dgm:pt>
    <dgm:pt modelId="{C44AF1A8-0CB1-420C-8FC3-74993EE47A4A}" type="pres">
      <dgm:prSet presAssocID="{F9BE4427-9A4B-4187-9E4E-0971BB6F9016}" presName="parentLin" presStyleCnt="0"/>
      <dgm:spPr/>
    </dgm:pt>
    <dgm:pt modelId="{B6DCA256-1158-4522-B588-B4A845E91ADC}" type="pres">
      <dgm:prSet presAssocID="{F9BE4427-9A4B-4187-9E4E-0971BB6F9016}" presName="parentLeftMargin" presStyleLbl="node1" presStyleIdx="0" presStyleCnt="4"/>
      <dgm:spPr/>
    </dgm:pt>
    <dgm:pt modelId="{4FA0C905-4577-4473-839F-1BB46AEBBF0D}" type="pres">
      <dgm:prSet presAssocID="{F9BE4427-9A4B-4187-9E4E-0971BB6F901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AF961DC-EBA2-4F89-8A8A-5B308311C768}" type="pres">
      <dgm:prSet presAssocID="{F9BE4427-9A4B-4187-9E4E-0971BB6F9016}" presName="negativeSpace" presStyleCnt="0"/>
      <dgm:spPr/>
    </dgm:pt>
    <dgm:pt modelId="{BC226A25-3659-4D07-B2D6-9A5F23BE8611}" type="pres">
      <dgm:prSet presAssocID="{F9BE4427-9A4B-4187-9E4E-0971BB6F9016}" presName="childText" presStyleLbl="conFgAcc1" presStyleIdx="0" presStyleCnt="4">
        <dgm:presLayoutVars>
          <dgm:bulletEnabled val="1"/>
        </dgm:presLayoutVars>
      </dgm:prSet>
      <dgm:spPr/>
    </dgm:pt>
    <dgm:pt modelId="{EEAF99C5-3A76-43D4-907E-479F9F51C970}" type="pres">
      <dgm:prSet presAssocID="{33487A6D-C91E-495B-81FF-5A76142F45A3}" presName="spaceBetweenRectangles" presStyleCnt="0"/>
      <dgm:spPr/>
    </dgm:pt>
    <dgm:pt modelId="{2CB38346-CD97-41A4-B611-15DBEB132117}" type="pres">
      <dgm:prSet presAssocID="{8937CB93-E89B-4CC8-AEC3-C630F90DB69F}" presName="parentLin" presStyleCnt="0"/>
      <dgm:spPr/>
    </dgm:pt>
    <dgm:pt modelId="{71DDDABE-5139-4FE9-802A-24E16A06A58E}" type="pres">
      <dgm:prSet presAssocID="{8937CB93-E89B-4CC8-AEC3-C630F90DB69F}" presName="parentLeftMargin" presStyleLbl="node1" presStyleIdx="0" presStyleCnt="4"/>
      <dgm:spPr/>
    </dgm:pt>
    <dgm:pt modelId="{4963BCF5-3E7D-4524-9F6B-1494A5B09D1C}" type="pres">
      <dgm:prSet presAssocID="{8937CB93-E89B-4CC8-AEC3-C630F90DB69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F05A6AF-6FDF-44F8-B852-24FA6D4F390C}" type="pres">
      <dgm:prSet presAssocID="{8937CB93-E89B-4CC8-AEC3-C630F90DB69F}" presName="negativeSpace" presStyleCnt="0"/>
      <dgm:spPr/>
    </dgm:pt>
    <dgm:pt modelId="{81A8F1BD-B0EC-465F-8B9D-CE7FD0E0A88B}" type="pres">
      <dgm:prSet presAssocID="{8937CB93-E89B-4CC8-AEC3-C630F90DB69F}" presName="childText" presStyleLbl="conFgAcc1" presStyleIdx="1" presStyleCnt="4">
        <dgm:presLayoutVars>
          <dgm:bulletEnabled val="1"/>
        </dgm:presLayoutVars>
      </dgm:prSet>
      <dgm:spPr/>
    </dgm:pt>
    <dgm:pt modelId="{913285D9-78E8-4D19-85CC-3DD540BFD5D8}" type="pres">
      <dgm:prSet presAssocID="{420074EF-A2A2-4764-B658-0F3B47B6625C}" presName="spaceBetweenRectangles" presStyleCnt="0"/>
      <dgm:spPr/>
    </dgm:pt>
    <dgm:pt modelId="{CCDDC3F0-3A57-4028-A206-530620096286}" type="pres">
      <dgm:prSet presAssocID="{A84E485B-89B9-4DAA-8003-64AA6A6DC352}" presName="parentLin" presStyleCnt="0"/>
      <dgm:spPr/>
    </dgm:pt>
    <dgm:pt modelId="{8E1F71B5-1559-4794-99FA-F415DE3643DE}" type="pres">
      <dgm:prSet presAssocID="{A84E485B-89B9-4DAA-8003-64AA6A6DC352}" presName="parentLeftMargin" presStyleLbl="node1" presStyleIdx="1" presStyleCnt="4"/>
      <dgm:spPr/>
    </dgm:pt>
    <dgm:pt modelId="{2A863BFD-E88F-4F2D-BAB8-10FA1085747A}" type="pres">
      <dgm:prSet presAssocID="{A84E485B-89B9-4DAA-8003-64AA6A6DC35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B4EF1D7-23AA-49CF-B051-6E06540C8D25}" type="pres">
      <dgm:prSet presAssocID="{A84E485B-89B9-4DAA-8003-64AA6A6DC352}" presName="negativeSpace" presStyleCnt="0"/>
      <dgm:spPr/>
    </dgm:pt>
    <dgm:pt modelId="{4C22CB59-D600-4213-A34D-44367F3F5D9C}" type="pres">
      <dgm:prSet presAssocID="{A84E485B-89B9-4DAA-8003-64AA6A6DC352}" presName="childText" presStyleLbl="conFgAcc1" presStyleIdx="2" presStyleCnt="4">
        <dgm:presLayoutVars>
          <dgm:bulletEnabled val="1"/>
        </dgm:presLayoutVars>
      </dgm:prSet>
      <dgm:spPr/>
    </dgm:pt>
    <dgm:pt modelId="{39AF6771-A331-4299-A1C5-F8BC8E9D08EF}" type="pres">
      <dgm:prSet presAssocID="{E4C95084-ADFB-46BA-A671-F5FFD7F48894}" presName="spaceBetweenRectangles" presStyleCnt="0"/>
      <dgm:spPr/>
    </dgm:pt>
    <dgm:pt modelId="{C16E9A4F-662E-4A79-8E6F-3FFBA286510F}" type="pres">
      <dgm:prSet presAssocID="{B15346FB-4CAA-49E9-8F6E-612E7C9F86B6}" presName="parentLin" presStyleCnt="0"/>
      <dgm:spPr/>
    </dgm:pt>
    <dgm:pt modelId="{60EAB9A1-9E0A-4E33-AF0F-78E78CBAB325}" type="pres">
      <dgm:prSet presAssocID="{B15346FB-4CAA-49E9-8F6E-612E7C9F86B6}" presName="parentLeftMargin" presStyleLbl="node1" presStyleIdx="2" presStyleCnt="4"/>
      <dgm:spPr/>
    </dgm:pt>
    <dgm:pt modelId="{44D75137-1B1B-49F0-999D-74093AF8514B}" type="pres">
      <dgm:prSet presAssocID="{B15346FB-4CAA-49E9-8F6E-612E7C9F86B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F4B24AD-A6FD-44BF-9FF9-EAD0A5FBC535}" type="pres">
      <dgm:prSet presAssocID="{B15346FB-4CAA-49E9-8F6E-612E7C9F86B6}" presName="negativeSpace" presStyleCnt="0"/>
      <dgm:spPr/>
    </dgm:pt>
    <dgm:pt modelId="{51D0C376-5A0E-421E-B03C-B1929EC9074E}" type="pres">
      <dgm:prSet presAssocID="{B15346FB-4CAA-49E9-8F6E-612E7C9F86B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D3DD8104-239C-4076-B4B1-13A0CFC53D88}" type="presOf" srcId="{A84E485B-89B9-4DAA-8003-64AA6A6DC352}" destId="{2A863BFD-E88F-4F2D-BAB8-10FA1085747A}" srcOrd="1" destOrd="0" presId="urn:microsoft.com/office/officeart/2005/8/layout/list1"/>
    <dgm:cxn modelId="{E71C3106-9370-4FE0-AAA9-F4E8F385BADE}" type="presOf" srcId="{F9BE4427-9A4B-4187-9E4E-0971BB6F9016}" destId="{4FA0C905-4577-4473-839F-1BB46AEBBF0D}" srcOrd="1" destOrd="0" presId="urn:microsoft.com/office/officeart/2005/8/layout/list1"/>
    <dgm:cxn modelId="{89B91E25-2883-4F15-AF5A-C590090C3633}" type="presOf" srcId="{B15346FB-4CAA-49E9-8F6E-612E7C9F86B6}" destId="{44D75137-1B1B-49F0-999D-74093AF8514B}" srcOrd="1" destOrd="0" presId="urn:microsoft.com/office/officeart/2005/8/layout/list1"/>
    <dgm:cxn modelId="{C7925839-B4F4-411F-B00C-0F40132F5320}" srcId="{F447DC27-F03A-4424-8E10-DECCF4984411}" destId="{8937CB93-E89B-4CC8-AEC3-C630F90DB69F}" srcOrd="1" destOrd="0" parTransId="{AD321D1B-9D4E-42E8-B2A4-8A1691E016DD}" sibTransId="{420074EF-A2A2-4764-B658-0F3B47B6625C}"/>
    <dgm:cxn modelId="{3085B74E-F456-4476-BD6D-41EF4A2F7C5D}" srcId="{F447DC27-F03A-4424-8E10-DECCF4984411}" destId="{B15346FB-4CAA-49E9-8F6E-612E7C9F86B6}" srcOrd="3" destOrd="0" parTransId="{47CC028D-4507-47B8-A87C-BC0974241B29}" sibTransId="{7DAD06E3-1BFB-47F5-9450-7345BB11C068}"/>
    <dgm:cxn modelId="{1DB7CC90-98BA-4D69-BA31-3DC0B3DDB60D}" type="presOf" srcId="{B15346FB-4CAA-49E9-8F6E-612E7C9F86B6}" destId="{60EAB9A1-9E0A-4E33-AF0F-78E78CBAB325}" srcOrd="0" destOrd="0" presId="urn:microsoft.com/office/officeart/2005/8/layout/list1"/>
    <dgm:cxn modelId="{C53E0B9A-2733-4A18-AB99-AF9425D90445}" type="presOf" srcId="{8937CB93-E89B-4CC8-AEC3-C630F90DB69F}" destId="{4963BCF5-3E7D-4524-9F6B-1494A5B09D1C}" srcOrd="1" destOrd="0" presId="urn:microsoft.com/office/officeart/2005/8/layout/list1"/>
    <dgm:cxn modelId="{92667DB9-D05E-49D5-97AE-A18E5172615F}" type="presOf" srcId="{F9BE4427-9A4B-4187-9E4E-0971BB6F9016}" destId="{B6DCA256-1158-4522-B588-B4A845E91ADC}" srcOrd="0" destOrd="0" presId="urn:microsoft.com/office/officeart/2005/8/layout/list1"/>
    <dgm:cxn modelId="{4094F3B9-CFDF-4B99-8ED2-C17261C764CD}" type="presOf" srcId="{8937CB93-E89B-4CC8-AEC3-C630F90DB69F}" destId="{71DDDABE-5139-4FE9-802A-24E16A06A58E}" srcOrd="0" destOrd="0" presId="urn:microsoft.com/office/officeart/2005/8/layout/list1"/>
    <dgm:cxn modelId="{3A13F9B9-0449-453C-83D7-5AB44AE004EE}" type="presOf" srcId="{A84E485B-89B9-4DAA-8003-64AA6A6DC352}" destId="{8E1F71B5-1559-4794-99FA-F415DE3643DE}" srcOrd="0" destOrd="0" presId="urn:microsoft.com/office/officeart/2005/8/layout/list1"/>
    <dgm:cxn modelId="{0D8015C8-08A5-4BBE-8CA2-2A97CEDA866D}" type="presOf" srcId="{F447DC27-F03A-4424-8E10-DECCF4984411}" destId="{874695F6-A1E0-4FC3-A6E3-CEF82C4B4EDD}" srcOrd="0" destOrd="0" presId="urn:microsoft.com/office/officeart/2005/8/layout/list1"/>
    <dgm:cxn modelId="{DDE4DAE2-CB21-486D-9BFB-455F4E7474AD}" srcId="{F447DC27-F03A-4424-8E10-DECCF4984411}" destId="{A84E485B-89B9-4DAA-8003-64AA6A6DC352}" srcOrd="2" destOrd="0" parTransId="{3CBE35E9-3E08-40A8-9300-FC9893C66FBA}" sibTransId="{E4C95084-ADFB-46BA-A671-F5FFD7F48894}"/>
    <dgm:cxn modelId="{C9FBE8FF-4EF2-4719-8D25-9E2DCA298351}" srcId="{F447DC27-F03A-4424-8E10-DECCF4984411}" destId="{F9BE4427-9A4B-4187-9E4E-0971BB6F9016}" srcOrd="0" destOrd="0" parTransId="{E34650C3-D2BD-4957-8C41-0725FD1B5102}" sibTransId="{33487A6D-C91E-495B-81FF-5A76142F45A3}"/>
    <dgm:cxn modelId="{54D7503F-DEE0-42ED-BCFF-650F10776521}" type="presParOf" srcId="{874695F6-A1E0-4FC3-A6E3-CEF82C4B4EDD}" destId="{C44AF1A8-0CB1-420C-8FC3-74993EE47A4A}" srcOrd="0" destOrd="0" presId="urn:microsoft.com/office/officeart/2005/8/layout/list1"/>
    <dgm:cxn modelId="{80A9D3EA-A111-46B3-B53D-6D8466023205}" type="presParOf" srcId="{C44AF1A8-0CB1-420C-8FC3-74993EE47A4A}" destId="{B6DCA256-1158-4522-B588-B4A845E91ADC}" srcOrd="0" destOrd="0" presId="urn:microsoft.com/office/officeart/2005/8/layout/list1"/>
    <dgm:cxn modelId="{9BAE0E2D-B74A-47D4-BB6D-A6A3E1D0D1BD}" type="presParOf" srcId="{C44AF1A8-0CB1-420C-8FC3-74993EE47A4A}" destId="{4FA0C905-4577-4473-839F-1BB46AEBBF0D}" srcOrd="1" destOrd="0" presId="urn:microsoft.com/office/officeart/2005/8/layout/list1"/>
    <dgm:cxn modelId="{ED531651-90C9-4351-9598-AC72903FB368}" type="presParOf" srcId="{874695F6-A1E0-4FC3-A6E3-CEF82C4B4EDD}" destId="{0AF961DC-EBA2-4F89-8A8A-5B308311C768}" srcOrd="1" destOrd="0" presId="urn:microsoft.com/office/officeart/2005/8/layout/list1"/>
    <dgm:cxn modelId="{B0987391-4853-44BD-BD69-58138D175CEC}" type="presParOf" srcId="{874695F6-A1E0-4FC3-A6E3-CEF82C4B4EDD}" destId="{BC226A25-3659-4D07-B2D6-9A5F23BE8611}" srcOrd="2" destOrd="0" presId="urn:microsoft.com/office/officeart/2005/8/layout/list1"/>
    <dgm:cxn modelId="{6E5BDECD-73F9-4E46-8173-6F19CB2A810C}" type="presParOf" srcId="{874695F6-A1E0-4FC3-A6E3-CEF82C4B4EDD}" destId="{EEAF99C5-3A76-43D4-907E-479F9F51C970}" srcOrd="3" destOrd="0" presId="urn:microsoft.com/office/officeart/2005/8/layout/list1"/>
    <dgm:cxn modelId="{F22E33C2-6ED8-40EC-A357-BE2969C81722}" type="presParOf" srcId="{874695F6-A1E0-4FC3-A6E3-CEF82C4B4EDD}" destId="{2CB38346-CD97-41A4-B611-15DBEB132117}" srcOrd="4" destOrd="0" presId="urn:microsoft.com/office/officeart/2005/8/layout/list1"/>
    <dgm:cxn modelId="{8BFD21BB-7682-4848-BB50-61D58F82F663}" type="presParOf" srcId="{2CB38346-CD97-41A4-B611-15DBEB132117}" destId="{71DDDABE-5139-4FE9-802A-24E16A06A58E}" srcOrd="0" destOrd="0" presId="urn:microsoft.com/office/officeart/2005/8/layout/list1"/>
    <dgm:cxn modelId="{E4040F5B-701E-4EEA-A9ED-AFCE85E00544}" type="presParOf" srcId="{2CB38346-CD97-41A4-B611-15DBEB132117}" destId="{4963BCF5-3E7D-4524-9F6B-1494A5B09D1C}" srcOrd="1" destOrd="0" presId="urn:microsoft.com/office/officeart/2005/8/layout/list1"/>
    <dgm:cxn modelId="{34C69C6B-82B3-40DD-9ADE-1821C15FE38A}" type="presParOf" srcId="{874695F6-A1E0-4FC3-A6E3-CEF82C4B4EDD}" destId="{CF05A6AF-6FDF-44F8-B852-24FA6D4F390C}" srcOrd="5" destOrd="0" presId="urn:microsoft.com/office/officeart/2005/8/layout/list1"/>
    <dgm:cxn modelId="{E16D77AC-A3CF-403D-A5D8-12D6A7C8B26C}" type="presParOf" srcId="{874695F6-A1E0-4FC3-A6E3-CEF82C4B4EDD}" destId="{81A8F1BD-B0EC-465F-8B9D-CE7FD0E0A88B}" srcOrd="6" destOrd="0" presId="urn:microsoft.com/office/officeart/2005/8/layout/list1"/>
    <dgm:cxn modelId="{B4566636-52CA-4A23-9EBA-C69E74099211}" type="presParOf" srcId="{874695F6-A1E0-4FC3-A6E3-CEF82C4B4EDD}" destId="{913285D9-78E8-4D19-85CC-3DD540BFD5D8}" srcOrd="7" destOrd="0" presId="urn:microsoft.com/office/officeart/2005/8/layout/list1"/>
    <dgm:cxn modelId="{88D59CB1-FF69-42DE-A156-D03958C9EA95}" type="presParOf" srcId="{874695F6-A1E0-4FC3-A6E3-CEF82C4B4EDD}" destId="{CCDDC3F0-3A57-4028-A206-530620096286}" srcOrd="8" destOrd="0" presId="urn:microsoft.com/office/officeart/2005/8/layout/list1"/>
    <dgm:cxn modelId="{54C6C29F-55B0-42E3-B98B-ECE8C9150BF0}" type="presParOf" srcId="{CCDDC3F0-3A57-4028-A206-530620096286}" destId="{8E1F71B5-1559-4794-99FA-F415DE3643DE}" srcOrd="0" destOrd="0" presId="urn:microsoft.com/office/officeart/2005/8/layout/list1"/>
    <dgm:cxn modelId="{165AA5FF-1EAF-4DF3-82E5-1D5BFD4FFB83}" type="presParOf" srcId="{CCDDC3F0-3A57-4028-A206-530620096286}" destId="{2A863BFD-E88F-4F2D-BAB8-10FA1085747A}" srcOrd="1" destOrd="0" presId="urn:microsoft.com/office/officeart/2005/8/layout/list1"/>
    <dgm:cxn modelId="{E7077652-D3C7-4A31-B9F2-6B5134F86D6A}" type="presParOf" srcId="{874695F6-A1E0-4FC3-A6E3-CEF82C4B4EDD}" destId="{AB4EF1D7-23AA-49CF-B051-6E06540C8D25}" srcOrd="9" destOrd="0" presId="urn:microsoft.com/office/officeart/2005/8/layout/list1"/>
    <dgm:cxn modelId="{0B995A53-0E0E-4D6E-93CB-F03EB0AA08A6}" type="presParOf" srcId="{874695F6-A1E0-4FC3-A6E3-CEF82C4B4EDD}" destId="{4C22CB59-D600-4213-A34D-44367F3F5D9C}" srcOrd="10" destOrd="0" presId="urn:microsoft.com/office/officeart/2005/8/layout/list1"/>
    <dgm:cxn modelId="{6E8DC6AC-0575-4093-8503-C3E1B9766748}" type="presParOf" srcId="{874695F6-A1E0-4FC3-A6E3-CEF82C4B4EDD}" destId="{39AF6771-A331-4299-A1C5-F8BC8E9D08EF}" srcOrd="11" destOrd="0" presId="urn:microsoft.com/office/officeart/2005/8/layout/list1"/>
    <dgm:cxn modelId="{BE64F4E7-4934-426F-924B-4D0CBD97763D}" type="presParOf" srcId="{874695F6-A1E0-4FC3-A6E3-CEF82C4B4EDD}" destId="{C16E9A4F-662E-4A79-8E6F-3FFBA286510F}" srcOrd="12" destOrd="0" presId="urn:microsoft.com/office/officeart/2005/8/layout/list1"/>
    <dgm:cxn modelId="{A89DD500-D1C2-4A5F-AC4B-2A8073789716}" type="presParOf" srcId="{C16E9A4F-662E-4A79-8E6F-3FFBA286510F}" destId="{60EAB9A1-9E0A-4E33-AF0F-78E78CBAB325}" srcOrd="0" destOrd="0" presId="urn:microsoft.com/office/officeart/2005/8/layout/list1"/>
    <dgm:cxn modelId="{CFC4A0B8-C579-43F9-A975-926C20D2C111}" type="presParOf" srcId="{C16E9A4F-662E-4A79-8E6F-3FFBA286510F}" destId="{44D75137-1B1B-49F0-999D-74093AF8514B}" srcOrd="1" destOrd="0" presId="urn:microsoft.com/office/officeart/2005/8/layout/list1"/>
    <dgm:cxn modelId="{C6BD8D8A-C2E3-4694-9059-4A026FDBBE07}" type="presParOf" srcId="{874695F6-A1E0-4FC3-A6E3-CEF82C4B4EDD}" destId="{6F4B24AD-A6FD-44BF-9FF9-EAD0A5FBC535}" srcOrd="13" destOrd="0" presId="urn:microsoft.com/office/officeart/2005/8/layout/list1"/>
    <dgm:cxn modelId="{4037FF1B-EBDD-4209-80C9-F246ECD5C8E2}" type="presParOf" srcId="{874695F6-A1E0-4FC3-A6E3-CEF82C4B4EDD}" destId="{51D0C376-5A0E-421E-B03C-B1929EC9074E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226A25-3659-4D07-B2D6-9A5F23BE8611}">
      <dsp:nvSpPr>
        <dsp:cNvPr id="0" name=""/>
        <dsp:cNvSpPr/>
      </dsp:nvSpPr>
      <dsp:spPr>
        <a:xfrm>
          <a:off x="0" y="341985"/>
          <a:ext cx="10058399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A0C905-4577-4473-839F-1BB46AEBBF0D}">
      <dsp:nvSpPr>
        <dsp:cNvPr id="0" name=""/>
        <dsp:cNvSpPr/>
      </dsp:nvSpPr>
      <dsp:spPr>
        <a:xfrm>
          <a:off x="502920" y="32025"/>
          <a:ext cx="704088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Segoe UI" panose="020B0502040204020203" pitchFamily="34" charset="0"/>
              <a:cs typeface="Segoe UI" panose="020B0502040204020203" pitchFamily="34" charset="0"/>
            </a:rPr>
            <a:t>Ames, Iowa </a:t>
          </a:r>
        </a:p>
      </dsp:txBody>
      <dsp:txXfrm>
        <a:off x="533182" y="62287"/>
        <a:ext cx="6980356" cy="559396"/>
      </dsp:txXfrm>
    </dsp:sp>
    <dsp:sp modelId="{81A8F1BD-B0EC-465F-8B9D-CE7FD0E0A88B}">
      <dsp:nvSpPr>
        <dsp:cNvPr id="0" name=""/>
        <dsp:cNvSpPr/>
      </dsp:nvSpPr>
      <dsp:spPr>
        <a:xfrm>
          <a:off x="0" y="1294545"/>
          <a:ext cx="10058399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63BCF5-3E7D-4524-9F6B-1494A5B09D1C}">
      <dsp:nvSpPr>
        <dsp:cNvPr id="0" name=""/>
        <dsp:cNvSpPr/>
      </dsp:nvSpPr>
      <dsp:spPr>
        <a:xfrm>
          <a:off x="502920" y="984585"/>
          <a:ext cx="704088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Segoe UI" panose="020B0502040204020203" pitchFamily="34" charset="0"/>
              <a:cs typeface="Segoe UI" panose="020B0502040204020203" pitchFamily="34" charset="0"/>
            </a:rPr>
            <a:t>79 variables</a:t>
          </a:r>
        </a:p>
      </dsp:txBody>
      <dsp:txXfrm>
        <a:off x="533182" y="1014847"/>
        <a:ext cx="6980356" cy="559396"/>
      </dsp:txXfrm>
    </dsp:sp>
    <dsp:sp modelId="{4C22CB59-D600-4213-A34D-44367F3F5D9C}">
      <dsp:nvSpPr>
        <dsp:cNvPr id="0" name=""/>
        <dsp:cNvSpPr/>
      </dsp:nvSpPr>
      <dsp:spPr>
        <a:xfrm>
          <a:off x="0" y="2247105"/>
          <a:ext cx="10058399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863BFD-E88F-4F2D-BAB8-10FA1085747A}">
      <dsp:nvSpPr>
        <dsp:cNvPr id="0" name=""/>
        <dsp:cNvSpPr/>
      </dsp:nvSpPr>
      <dsp:spPr>
        <a:xfrm>
          <a:off x="502920" y="1937145"/>
          <a:ext cx="704088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Segoe UI" panose="020B0502040204020203" pitchFamily="34" charset="0"/>
              <a:cs typeface="Segoe UI" panose="020B0502040204020203" pitchFamily="34" charset="0"/>
            </a:rPr>
            <a:t>163 columns </a:t>
          </a:r>
        </a:p>
      </dsp:txBody>
      <dsp:txXfrm>
        <a:off x="533182" y="1967407"/>
        <a:ext cx="6980356" cy="559396"/>
      </dsp:txXfrm>
    </dsp:sp>
    <dsp:sp modelId="{51D0C376-5A0E-421E-B03C-B1929EC9074E}">
      <dsp:nvSpPr>
        <dsp:cNvPr id="0" name=""/>
        <dsp:cNvSpPr/>
      </dsp:nvSpPr>
      <dsp:spPr>
        <a:xfrm>
          <a:off x="0" y="3199665"/>
          <a:ext cx="10058399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D75137-1B1B-49F0-999D-74093AF8514B}">
      <dsp:nvSpPr>
        <dsp:cNvPr id="0" name=""/>
        <dsp:cNvSpPr/>
      </dsp:nvSpPr>
      <dsp:spPr>
        <a:xfrm>
          <a:off x="502920" y="2889705"/>
          <a:ext cx="7040880" cy="6199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Segoe UI" panose="020B0502040204020203" pitchFamily="34" charset="0"/>
              <a:cs typeface="Segoe UI" panose="020B0502040204020203" pitchFamily="34" charset="0"/>
            </a:rPr>
            <a:t>1461 rows </a:t>
          </a:r>
        </a:p>
      </dsp:txBody>
      <dsp:txXfrm>
        <a:off x="533182" y="2919967"/>
        <a:ext cx="6980356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3436367"/>
          </a:xfrm>
        </p:spPr>
        <p:txBody>
          <a:bodyPr anchor="b">
            <a:normAutofit/>
          </a:bodyPr>
          <a:lstStyle/>
          <a:p>
            <a: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  <a:t>Home </a:t>
            </a:r>
            <a:b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  <a:t>Sale Price Influences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5" r="-1" b="-1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1F284AD0-9785-49F7-89E2-8585B5287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5727844"/>
            <a:ext cx="3517567" cy="379712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Goal: To understand how to allocate dollars earmarked for investment into mortgage-backed securities.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542EB-F500-4865-A20C-991E5D085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3307445"/>
          </a:xfrm>
        </p:spPr>
        <p:txBody>
          <a:bodyPr anchor="b">
            <a:normAutofit/>
          </a:bodyPr>
          <a:lstStyle/>
          <a:p>
            <a:r>
              <a:rPr lang="en-US" sz="4400" dirty="0">
                <a:latin typeface="Segoe UI" panose="020B0502040204020203" pitchFamily="34" charset="0"/>
                <a:cs typeface="Segoe UI" panose="020B0502040204020203" pitchFamily="34" charset="0"/>
              </a:rPr>
              <a:t>What factors drive home prices?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A055B-EFC7-40A2-9132-8956C3F14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8" r="4838"/>
          <a:stretch/>
        </p:blipFill>
        <p:spPr>
          <a:xfrm>
            <a:off x="5075339" y="1212952"/>
            <a:ext cx="6585358" cy="4578340"/>
          </a:xfrm>
          <a:prstGeom prst="rect">
            <a:avLst/>
          </a:prstGeom>
          <a:noFill/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A567A1B7-5B1A-4779-A058-6C5AD8B74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5118100"/>
            <a:ext cx="3517567" cy="98945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87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687DB58-A199-4244-9A3F-3B239175C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Set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1766A871-FE05-4A49-BF86-5D3FBD46A2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3716703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0860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3D74F8EA-3E7E-4AD5-A205-AF73A08B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One Story vs Two Story Homes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E3E42BA7-3CCA-4322-A8F4-FABD687CA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349251"/>
          </a:xfrm>
        </p:spPr>
        <p:txBody>
          <a:bodyPr>
            <a:normAutofit fontScale="85000" lnSpcReduction="20000"/>
          </a:bodyPr>
          <a:lstStyle/>
          <a:p>
            <a:pPr algn="ctr"/>
            <a:endParaRPr lang="en-US" baseline="0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B3F3C20A-78E0-4022-AE02-ADEF805A3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36" name="Content Placeholder 5">
            <a:extLst>
              <a:ext uri="{FF2B5EF4-FFF2-40B4-BE49-F238E27FC236}">
                <a16:creationId xmlns:a16="http://schemas.microsoft.com/office/drawing/2014/main" id="{D019FFD5-C73D-4C0D-BC93-5D6C64EA9E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958167"/>
            <a:ext cx="4639736" cy="291082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Two story homes sell between 27k and 47k more.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Have more square footage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over 570sqft more</a:t>
            </a:r>
          </a:p>
        </p:txBody>
      </p:sp>
      <p:graphicFrame>
        <p:nvGraphicFramePr>
          <p:cNvPr id="17" name="Content Placeholder 6">
            <a:extLst>
              <a:ext uri="{FF2B5EF4-FFF2-40B4-BE49-F238E27FC236}">
                <a16:creationId xmlns:a16="http://schemas.microsoft.com/office/drawing/2014/main" id="{E899F3FF-FE9D-42EE-A5F6-EA5744D64ED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33367475"/>
              </p:ext>
            </p:extLst>
          </p:nvPr>
        </p:nvGraphicFramePr>
        <p:xfrm>
          <a:off x="1096963" y="2726691"/>
          <a:ext cx="4640262" cy="3142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4950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0522-E34C-4412-A421-35384F66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One Story vs Two Story </a:t>
            </a:r>
            <a:b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&gt; 1500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sqft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8EADC-033B-45EF-B656-93E23D7AD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158750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130D1-6791-4C94-A546-834DE8E15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625475"/>
          </a:xfrm>
        </p:spPr>
        <p:txBody>
          <a:bodyPr>
            <a:normAutofit fontScale="25000" lnSpcReduction="20000"/>
          </a:bodyPr>
          <a:lstStyle/>
          <a:p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071DDF-F8CC-4244-8A4E-A2CA6FBAF0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876549"/>
            <a:ext cx="4639736" cy="299254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One story homes sell between 9k and 31k more than 2 story.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On average, lot area is up to 2,700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sqft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more than a one story.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Tend to be more luxurious.</a:t>
            </a:r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7C921D50-F108-438F-BE69-8249FB869FE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51077091"/>
              </p:ext>
            </p:extLst>
          </p:nvPr>
        </p:nvGraphicFramePr>
        <p:xfrm>
          <a:off x="1036320" y="2616200"/>
          <a:ext cx="5059680" cy="3566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1491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581BB5A-577B-4E71-A6BB-913430949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9" b="32847"/>
          <a:stretch/>
        </p:blipFill>
        <p:spPr>
          <a:xfrm>
            <a:off x="15" y="0"/>
            <a:ext cx="12191985" cy="457834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806891-F649-46D8-9B54-3E3B83575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Segoe UI" panose="020B0502040204020203" pitchFamily="34" charset="0"/>
                <a:cs typeface="Segoe UI" panose="020B0502040204020203" pitchFamily="34" charset="0"/>
              </a:rPr>
              <a:t>One Story tells it all!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59C6E-F72A-4DED-A888-C4233792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Breakdown by neighborhood </a:t>
            </a:r>
          </a:p>
        </p:txBody>
      </p:sp>
    </p:spTree>
    <p:extLst>
      <p:ext uri="{BB962C8B-B14F-4D97-AF65-F5344CB8AC3E}">
        <p14:creationId xmlns:p14="http://schemas.microsoft.com/office/powerpoint/2010/main" val="209282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EB59DF-54D7-4FB4-B100-37DB2D1114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C1A98-001D-4958-B8D6-DD4E0E716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326834519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141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Bookman Old Style</vt:lpstr>
      <vt:lpstr>Calibri</vt:lpstr>
      <vt:lpstr>Franklin Gothic Book</vt:lpstr>
      <vt:lpstr>Segoe UI</vt:lpstr>
      <vt:lpstr>Wingdings</vt:lpstr>
      <vt:lpstr>1_RetrospectVTI</vt:lpstr>
      <vt:lpstr>Home  Sale Price Influences</vt:lpstr>
      <vt:lpstr>Goal: To understand how to allocate dollars earmarked for investment into mortgage-backed securities.</vt:lpstr>
      <vt:lpstr>What factors drive home prices?</vt:lpstr>
      <vt:lpstr>Data Set</vt:lpstr>
      <vt:lpstr>One Story vs Two Story Homes</vt:lpstr>
      <vt:lpstr>One Story vs Two Story  &gt; 1500 sqft</vt:lpstr>
      <vt:lpstr>One Story tells it all!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 Sale Price Influences</dc:title>
  <dc:creator>Monique Martins</dc:creator>
  <cp:lastModifiedBy>Monique Martins</cp:lastModifiedBy>
  <cp:revision>1</cp:revision>
  <dcterms:created xsi:type="dcterms:W3CDTF">2020-12-10T19:00:18Z</dcterms:created>
  <dcterms:modified xsi:type="dcterms:W3CDTF">2020-12-10T23:57:05Z</dcterms:modified>
</cp:coreProperties>
</file>

<file path=docProps/thumbnail.jpeg>
</file>